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67FD072D-D2E6-42EA-84B1-AE4E4659962E}" type="datetimeFigureOut">
              <a:rPr lang="en-US" smtClean="0"/>
              <a:t>12/2/2012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5AB0FFA-C156-4D7E-8358-3B02D73632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408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Divine Challenge</a:t>
            </a:r>
          </a:p>
          <a:p>
            <a:pPr lvl="1"/>
            <a:r>
              <a:rPr lang="en-US" dirty="0" smtClean="0"/>
              <a:t>Take our selfish ambition, personal pride, meaningful energy…and just offer it to God!</a:t>
            </a:r>
          </a:p>
          <a:p>
            <a:pPr lvl="1"/>
            <a:r>
              <a:rPr lang="en-US" dirty="0" smtClean="0"/>
              <a:t>Give ourselves COMPLETELY to God!</a:t>
            </a:r>
          </a:p>
        </p:txBody>
      </p:sp>
    </p:spTree>
    <p:extLst>
      <p:ext uri="{BB962C8B-B14F-4D97-AF65-F5344CB8AC3E}">
        <p14:creationId xmlns:p14="http://schemas.microsoft.com/office/powerpoint/2010/main" val="54469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am being poured out…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tense…He is dying in God’s service.</a:t>
            </a:r>
          </a:p>
          <a:p>
            <a:r>
              <a:rPr lang="en-US" dirty="0" smtClean="0"/>
              <a:t>Paul understands this…</a:t>
            </a:r>
          </a:p>
          <a:p>
            <a:pPr lvl="1"/>
            <a:r>
              <a:rPr lang="en-US" dirty="0" smtClean="0"/>
              <a:t>No regret</a:t>
            </a:r>
          </a:p>
          <a:p>
            <a:pPr lvl="1"/>
            <a:r>
              <a:rPr lang="en-US" dirty="0" smtClean="0"/>
              <a:t>No bitterness</a:t>
            </a:r>
          </a:p>
          <a:p>
            <a:pPr lvl="1"/>
            <a:r>
              <a:rPr lang="en-US" dirty="0" smtClean="0"/>
              <a:t>No fear</a:t>
            </a:r>
          </a:p>
          <a:p>
            <a:pPr lvl="1"/>
            <a:r>
              <a:rPr lang="en-US" dirty="0" smtClean="0"/>
              <a:t>He is calm and confident</a:t>
            </a:r>
          </a:p>
        </p:txBody>
      </p:sp>
    </p:spTree>
    <p:extLst>
      <p:ext uri="{BB962C8B-B14F-4D97-AF65-F5344CB8AC3E}">
        <p14:creationId xmlns:p14="http://schemas.microsoft.com/office/powerpoint/2010/main" val="331361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am being poured out…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Living illustration of what the Psalm says:</a:t>
            </a:r>
          </a:p>
          <a:p>
            <a:pPr lvl="1"/>
            <a:r>
              <a:rPr lang="en-US" i="1" dirty="0" smtClean="0"/>
              <a:t>“Yea though I walk through the valley of the shadow of death, I fear no evil, for YOU are with me.”</a:t>
            </a:r>
          </a:p>
          <a:p>
            <a:r>
              <a:rPr lang="en-US" dirty="0" smtClean="0"/>
              <a:t>He was living what he wrote in 2</a:t>
            </a:r>
            <a:r>
              <a:rPr lang="en-US" baseline="30000" dirty="0" smtClean="0"/>
              <a:t>nd</a:t>
            </a:r>
            <a:r>
              <a:rPr lang="en-US" dirty="0" smtClean="0"/>
              <a:t> Corinthians 4:16</a:t>
            </a:r>
          </a:p>
          <a:p>
            <a:pPr lvl="1"/>
            <a:r>
              <a:rPr lang="en-US" i="1" dirty="0" smtClean="0"/>
              <a:t>“Therefore we do not lose heart, but though our outer man is decaying, yet our inner man is being renewed day by day.”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197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have fought the good fight…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fought many battles</a:t>
            </a:r>
          </a:p>
          <a:p>
            <a:pPr lvl="1"/>
            <a:r>
              <a:rPr lang="en-US" dirty="0" smtClean="0"/>
              <a:t>With himself</a:t>
            </a:r>
          </a:p>
          <a:p>
            <a:pPr lvl="1"/>
            <a:r>
              <a:rPr lang="en-US" dirty="0" smtClean="0"/>
              <a:t>With his countrymen</a:t>
            </a:r>
          </a:p>
          <a:p>
            <a:pPr lvl="1"/>
            <a:r>
              <a:rPr lang="en-US" dirty="0" smtClean="0"/>
              <a:t>With saints</a:t>
            </a:r>
          </a:p>
          <a:p>
            <a:r>
              <a:rPr lang="en-US" dirty="0" smtClean="0"/>
              <a:t>He encourages Timothy to do the same…</a:t>
            </a:r>
          </a:p>
          <a:p>
            <a:pPr lvl="1"/>
            <a:r>
              <a:rPr lang="en-US" dirty="0" smtClean="0"/>
              <a:t>He told Timothy to “wage the GOOD warfare.”</a:t>
            </a:r>
          </a:p>
          <a:p>
            <a:r>
              <a:rPr lang="en-US" dirty="0" smtClean="0"/>
              <a:t>He wants Timothy to fight for the faith!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5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 have fought the good fight…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Timothy 6:12</a:t>
            </a:r>
          </a:p>
          <a:p>
            <a:pPr lvl="1"/>
            <a:r>
              <a:rPr lang="en-US" i="1" dirty="0" smtClean="0"/>
              <a:t>“Fight the good fight of faith, take hold of the eternal life to which you were called, and you made the good confession in the presence of many witnesses.”</a:t>
            </a:r>
          </a:p>
        </p:txBody>
      </p:sp>
    </p:spTree>
    <p:extLst>
      <p:ext uri="{BB962C8B-B14F-4D97-AF65-F5344CB8AC3E}">
        <p14:creationId xmlns:p14="http://schemas.microsoft.com/office/powerpoint/2010/main" val="422496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 have fought the good fight…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battles only you can fight…</a:t>
            </a:r>
          </a:p>
          <a:p>
            <a:r>
              <a:rPr lang="en-US" dirty="0" smtClean="0"/>
              <a:t>Temptations</a:t>
            </a:r>
            <a:endParaRPr lang="en-US" dirty="0"/>
          </a:p>
          <a:p>
            <a:pPr lvl="1"/>
            <a:r>
              <a:rPr lang="en-US" dirty="0" smtClean="0"/>
              <a:t>1st Peter 2:11</a:t>
            </a:r>
          </a:p>
          <a:p>
            <a:pPr lvl="2"/>
            <a:r>
              <a:rPr lang="en-US" i="1" dirty="0" smtClean="0"/>
              <a:t>“Beloved, I urge you as aliens and strangers to abstain from fleshly lusts which wage war against the soul.”</a:t>
            </a:r>
          </a:p>
          <a:p>
            <a:pPr lvl="1"/>
            <a:r>
              <a:rPr lang="en-US" dirty="0" smtClean="0"/>
              <a:t>Things that challenge us in the flesh</a:t>
            </a:r>
          </a:p>
          <a:p>
            <a:pPr lvl="2"/>
            <a:r>
              <a:rPr lang="en-US" dirty="0" smtClean="0"/>
              <a:t>It’s warfare</a:t>
            </a:r>
          </a:p>
          <a:p>
            <a:pPr lvl="2"/>
            <a:r>
              <a:rPr lang="en-US" dirty="0" smtClean="0"/>
              <a:t>It’s doing battle for the soul</a:t>
            </a:r>
          </a:p>
        </p:txBody>
      </p:sp>
    </p:spTree>
    <p:extLst>
      <p:ext uri="{BB962C8B-B14F-4D97-AF65-F5344CB8AC3E}">
        <p14:creationId xmlns:p14="http://schemas.microsoft.com/office/powerpoint/2010/main" val="110799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 have fought the good fight…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families</a:t>
            </a:r>
          </a:p>
          <a:p>
            <a:pPr lvl="1"/>
            <a:r>
              <a:rPr lang="en-US" dirty="0" smtClean="0"/>
              <a:t>We have to fight for our families!</a:t>
            </a:r>
          </a:p>
          <a:p>
            <a:pPr lvl="1"/>
            <a:r>
              <a:rPr lang="en-US" dirty="0" smtClean="0"/>
              <a:t>It’s a fight about what is right!</a:t>
            </a:r>
          </a:p>
          <a:p>
            <a:pPr lvl="1"/>
            <a:r>
              <a:rPr lang="en-US" dirty="0" smtClean="0"/>
              <a:t>It’s a fight for their souls!</a:t>
            </a:r>
          </a:p>
          <a:p>
            <a:pPr lvl="1"/>
            <a:r>
              <a:rPr lang="en-US" dirty="0" smtClean="0"/>
              <a:t>If you don’t fight for them, then who will?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78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have finished the race…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Paul loves to use sports as illustrations.</a:t>
            </a:r>
          </a:p>
          <a:p>
            <a:r>
              <a:rPr lang="en-US" dirty="0" smtClean="0"/>
              <a:t>The Christian life is like a race.</a:t>
            </a:r>
          </a:p>
          <a:p>
            <a:pPr lvl="1"/>
            <a:r>
              <a:rPr lang="en-US" dirty="0" smtClean="0"/>
              <a:t>Athletes train hard</a:t>
            </a:r>
          </a:p>
          <a:p>
            <a:pPr lvl="1"/>
            <a:r>
              <a:rPr lang="en-US" dirty="0" smtClean="0"/>
              <a:t>They tax themselves physically</a:t>
            </a:r>
          </a:p>
          <a:p>
            <a:pPr lvl="1"/>
            <a:r>
              <a:rPr lang="en-US" dirty="0" smtClean="0"/>
              <a:t>They endure pain</a:t>
            </a:r>
          </a:p>
          <a:p>
            <a:pPr lvl="1"/>
            <a:r>
              <a:rPr lang="en-US" dirty="0" smtClean="0"/>
              <a:t>They sacrifice</a:t>
            </a:r>
          </a:p>
          <a:p>
            <a:pPr lvl="1"/>
            <a:r>
              <a:rPr lang="en-US" dirty="0" smtClean="0"/>
              <a:t>They are disciplined</a:t>
            </a:r>
          </a:p>
          <a:p>
            <a:pPr lvl="1"/>
            <a:r>
              <a:rPr lang="en-US" dirty="0" smtClean="0"/>
              <a:t>They follow the rules of the competition</a:t>
            </a:r>
          </a:p>
          <a:p>
            <a:pPr lvl="1"/>
            <a:r>
              <a:rPr lang="en-US" dirty="0" smtClean="0"/>
              <a:t>Why?</a:t>
            </a:r>
          </a:p>
          <a:p>
            <a:pPr lvl="2"/>
            <a:r>
              <a:rPr lang="en-US" dirty="0" smtClean="0"/>
              <a:t>They believe the reward is worth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78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 have finished the race…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To begin something requires the trait of </a:t>
            </a:r>
            <a:r>
              <a:rPr lang="en-US" b="1" u="sng" dirty="0" smtClean="0"/>
              <a:t>Resolution.</a:t>
            </a:r>
            <a:endParaRPr lang="en-US" dirty="0" smtClean="0"/>
          </a:p>
          <a:p>
            <a:r>
              <a:rPr lang="en-US" dirty="0" smtClean="0"/>
              <a:t>To finish something requires the traits of </a:t>
            </a:r>
            <a:r>
              <a:rPr lang="en-US" b="1" u="sng" dirty="0" smtClean="0"/>
              <a:t>Persistency</a:t>
            </a:r>
            <a:r>
              <a:rPr lang="en-US" dirty="0" smtClean="0"/>
              <a:t> &amp; </a:t>
            </a:r>
            <a:r>
              <a:rPr lang="en-US" b="1" u="sng" dirty="0" err="1" smtClean="0"/>
              <a:t>Perserverance</a:t>
            </a:r>
            <a:r>
              <a:rPr lang="en-US" b="1" u="sng" dirty="0" smtClean="0"/>
              <a:t>.</a:t>
            </a:r>
            <a:endParaRPr lang="en-US" dirty="0" smtClean="0"/>
          </a:p>
          <a:p>
            <a:r>
              <a:rPr lang="en-US" dirty="0" smtClean="0"/>
              <a:t>We admire people who endure through hard times and remain faithful.</a:t>
            </a:r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Corinthians 15:58</a:t>
            </a:r>
          </a:p>
          <a:p>
            <a:pPr lvl="1"/>
            <a:r>
              <a:rPr lang="en-US" i="1" dirty="0" smtClean="0"/>
              <a:t>“Therefore my beloved brethren, be steadfast, immovable, always abounding in the work of the Lord, knowing </a:t>
            </a:r>
            <a:r>
              <a:rPr lang="en-US" i="1" smtClean="0"/>
              <a:t>that </a:t>
            </a:r>
            <a:r>
              <a:rPr lang="en-US" i="1" smtClean="0"/>
              <a:t>your </a:t>
            </a:r>
            <a:r>
              <a:rPr lang="en-US" i="1" dirty="0" smtClean="0"/>
              <a:t>toil is not in vain in the Lord.”</a:t>
            </a:r>
          </a:p>
          <a:p>
            <a:pPr lvl="1"/>
            <a:r>
              <a:rPr lang="en-US" b="1" dirty="0" smtClean="0"/>
              <a:t>That’s what Jesus did!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7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have kept the faith.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can have several meanings:</a:t>
            </a:r>
          </a:p>
          <a:p>
            <a:pPr lvl="1"/>
            <a:r>
              <a:rPr lang="en-US" dirty="0" smtClean="0"/>
              <a:t>I have obeyed the rules</a:t>
            </a:r>
          </a:p>
          <a:p>
            <a:pPr lvl="2"/>
            <a:r>
              <a:rPr lang="en-US" dirty="0" smtClean="0"/>
              <a:t>2 Timothy 2:5</a:t>
            </a:r>
          </a:p>
          <a:p>
            <a:pPr lvl="1"/>
            <a:r>
              <a:rPr lang="en-US" dirty="0" smtClean="0"/>
              <a:t>I have guarded the gospel</a:t>
            </a:r>
          </a:p>
          <a:p>
            <a:r>
              <a:rPr lang="en-US" dirty="0" smtClean="0"/>
              <a:t>Faith is what kept Paul going.</a:t>
            </a:r>
          </a:p>
          <a:p>
            <a:r>
              <a:rPr lang="en-US" dirty="0" smtClean="0"/>
              <a:t>These points are not just for Timothy…They are for us too!</a:t>
            </a:r>
          </a:p>
          <a:p>
            <a:r>
              <a:rPr lang="en-US" b="1" u="sng" dirty="0" smtClean="0"/>
              <a:t>It IS really worth the effort…The fight IS worth waging, the race IS worth running, and the faith IS worth keeping!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20309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“I was poured out as a drink offering before God.”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Timothy 4:6-8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8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quit?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reasons</a:t>
            </a:r>
          </a:p>
          <a:p>
            <a:pPr lvl="1"/>
            <a:r>
              <a:rPr lang="en-US" dirty="0" smtClean="0"/>
              <a:t>They can’t complete the task because it is too much for them…it is beyond them</a:t>
            </a:r>
          </a:p>
          <a:p>
            <a:pPr lvl="1"/>
            <a:r>
              <a:rPr lang="en-US" dirty="0" smtClean="0"/>
              <a:t>It just is not worth it…it’s not worth the effort it is going to take to finish</a:t>
            </a:r>
          </a:p>
          <a:p>
            <a:r>
              <a:rPr lang="en-US" dirty="0" smtClean="0"/>
              <a:t>Paul says neither apply here!</a:t>
            </a:r>
          </a:p>
          <a:p>
            <a:r>
              <a:rPr lang="en-US" dirty="0" smtClean="0"/>
              <a:t>You can do this!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08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it worth the effort?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great reasons why: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the reward is there!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you can make a difference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Sometimes we forget to celebrate now…</a:t>
            </a:r>
          </a:p>
          <a:p>
            <a:pPr lvl="1"/>
            <a:r>
              <a:rPr lang="en-US" dirty="0" smtClean="0"/>
              <a:t>We talk about how miserable we are</a:t>
            </a:r>
          </a:p>
          <a:p>
            <a:pPr lvl="1"/>
            <a:r>
              <a:rPr lang="en-US" dirty="0" smtClean="0"/>
              <a:t>How miserable this world is…how bad it is.</a:t>
            </a:r>
          </a:p>
          <a:p>
            <a:pPr lvl="1"/>
            <a:r>
              <a:rPr lang="en-US" dirty="0" smtClean="0"/>
              <a:t>Sometimes it is…sometimes life is just tough!</a:t>
            </a:r>
          </a:p>
          <a:p>
            <a:pPr lvl="1"/>
            <a:r>
              <a:rPr lang="en-US" dirty="0" smtClean="0"/>
              <a:t>But, what did Jesus say…</a:t>
            </a:r>
          </a:p>
          <a:p>
            <a:pPr lvl="1"/>
            <a:r>
              <a:rPr lang="en-US" dirty="0" smtClean="0"/>
              <a:t>Look at Abraham…</a:t>
            </a:r>
          </a:p>
          <a:p>
            <a:pPr lvl="2"/>
            <a:r>
              <a:rPr lang="en-US" dirty="0" smtClean="0"/>
              <a:t>Had a good life at times, but he had hard times too!</a:t>
            </a:r>
          </a:p>
          <a:p>
            <a:pPr lvl="2"/>
            <a:r>
              <a:rPr lang="en-US" dirty="0" smtClean="0"/>
              <a:t>Ecclesiastes 7:14</a:t>
            </a:r>
          </a:p>
          <a:p>
            <a:pPr lvl="2"/>
            <a:r>
              <a:rPr lang="en-US" dirty="0" smtClean="0"/>
              <a:t>Genesis 25:8</a:t>
            </a:r>
          </a:p>
          <a:p>
            <a:pPr lvl="2"/>
            <a:r>
              <a:rPr lang="en-US" dirty="0" smtClean="0"/>
              <a:t>He died an old man and his years were full…despite his difficulties, his years were full.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1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Conclusion…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Being a Christian…</a:t>
            </a:r>
          </a:p>
          <a:p>
            <a:pPr lvl="1"/>
            <a:r>
              <a:rPr lang="en-US" dirty="0" smtClean="0"/>
              <a:t>I can make a difference</a:t>
            </a:r>
          </a:p>
          <a:p>
            <a:pPr lvl="1"/>
            <a:r>
              <a:rPr lang="en-US" dirty="0" smtClean="0"/>
              <a:t>We are God’s children</a:t>
            </a:r>
          </a:p>
          <a:p>
            <a:pPr lvl="1"/>
            <a:r>
              <a:rPr lang="en-US" dirty="0" smtClean="0"/>
              <a:t>We know where we are headed</a:t>
            </a:r>
          </a:p>
          <a:p>
            <a:pPr lvl="1"/>
            <a:r>
              <a:rPr lang="en-US" dirty="0" smtClean="0"/>
              <a:t>We know we have a crown of righteousness laid up for us</a:t>
            </a:r>
          </a:p>
          <a:p>
            <a:pPr lvl="1"/>
            <a:r>
              <a:rPr lang="en-US" dirty="0" smtClean="0"/>
              <a:t>We know heaven is </a:t>
            </a:r>
            <a:r>
              <a:rPr lang="en-US" smtClean="0"/>
              <a:t>waiting for us!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6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would you like on your tombstone?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Tombstones can tell a lot about a person.</a:t>
            </a:r>
          </a:p>
          <a:p>
            <a:r>
              <a:rPr lang="en-US" dirty="0" smtClean="0"/>
              <a:t>Let’s look at a few:</a:t>
            </a:r>
          </a:p>
          <a:p>
            <a:pPr lvl="1"/>
            <a:r>
              <a:rPr lang="en-US" dirty="0" smtClean="0"/>
              <a:t>Thomas Jefferson</a:t>
            </a:r>
          </a:p>
          <a:p>
            <a:pPr lvl="1"/>
            <a:r>
              <a:rPr lang="en-US" dirty="0" smtClean="0"/>
              <a:t>Daniel Webster</a:t>
            </a:r>
          </a:p>
          <a:p>
            <a:pPr lvl="1"/>
            <a:r>
              <a:rPr lang="en-US" dirty="0" smtClean="0"/>
              <a:t>Winston Churchill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76600"/>
            <a:ext cx="20669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19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would you like on your tombstone?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MY tombstone?</a:t>
            </a:r>
          </a:p>
          <a:p>
            <a:r>
              <a:rPr lang="en-US" dirty="0" smtClean="0"/>
              <a:t>What about YOUR tombstone?</a:t>
            </a:r>
          </a:p>
          <a:p>
            <a:pPr lvl="1"/>
            <a:r>
              <a:rPr lang="en-US" dirty="0" smtClean="0"/>
              <a:t>“Faithful until death.”</a:t>
            </a:r>
          </a:p>
          <a:p>
            <a:pPr lvl="1"/>
            <a:r>
              <a:rPr lang="en-US" dirty="0" smtClean="0"/>
              <a:t>“My family came first.”</a:t>
            </a:r>
          </a:p>
        </p:txBody>
      </p:sp>
    </p:spTree>
    <p:extLst>
      <p:ext uri="{BB962C8B-B14F-4D97-AF65-F5344CB8AC3E}">
        <p14:creationId xmlns:p14="http://schemas.microsoft.com/office/powerpoint/2010/main" val="25100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</a:t>
            </a:r>
            <a:r>
              <a:rPr lang="en-US" dirty="0" smtClean="0"/>
              <a:t>about Paul?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think for the apostle Paul, it would simply say:</a:t>
            </a:r>
          </a:p>
          <a:p>
            <a:pPr lvl="1"/>
            <a:r>
              <a:rPr lang="en-US" dirty="0" smtClean="0"/>
              <a:t>“I was poured out as a drink offering before God.”</a:t>
            </a:r>
          </a:p>
          <a:p>
            <a:pPr lvl="1"/>
            <a:r>
              <a:rPr lang="en-US" dirty="0" smtClean="0"/>
              <a:t>Let’s read 2</a:t>
            </a:r>
            <a:r>
              <a:rPr lang="en-US" baseline="30000" dirty="0" smtClean="0"/>
              <a:t>nd</a:t>
            </a:r>
            <a:r>
              <a:rPr lang="en-US" dirty="0" smtClean="0"/>
              <a:t> Timothy 4:6-8</a:t>
            </a:r>
          </a:p>
        </p:txBody>
      </p:sp>
    </p:spTree>
    <p:extLst>
      <p:ext uri="{BB962C8B-B14F-4D97-AF65-F5344CB8AC3E}">
        <p14:creationId xmlns:p14="http://schemas.microsoft.com/office/powerpoint/2010/main" val="200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Timothy 4:6-8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baseline="30000" dirty="0"/>
              <a:t>6 </a:t>
            </a:r>
            <a:r>
              <a:rPr lang="en-US" b="1" dirty="0"/>
              <a:t>For I am already being poured out as a drink offering, and the time of my departure has come. </a:t>
            </a:r>
            <a:endParaRPr lang="en-US" b="1" dirty="0" smtClean="0"/>
          </a:p>
          <a:p>
            <a:r>
              <a:rPr lang="en-US" b="1" baseline="30000" dirty="0" smtClean="0"/>
              <a:t>7</a:t>
            </a:r>
            <a:r>
              <a:rPr lang="en-US" b="1" baseline="30000" dirty="0"/>
              <a:t> </a:t>
            </a:r>
            <a:r>
              <a:rPr lang="en-US" b="1" dirty="0"/>
              <a:t>I have fought the good fight, I have finished the course, I have kept the faith; </a:t>
            </a:r>
            <a:endParaRPr lang="en-US" b="1" dirty="0" smtClean="0"/>
          </a:p>
          <a:p>
            <a:r>
              <a:rPr lang="en-US" b="1" baseline="30000" dirty="0" smtClean="0"/>
              <a:t>8</a:t>
            </a:r>
            <a:r>
              <a:rPr lang="en-US" b="1" baseline="30000" dirty="0"/>
              <a:t> </a:t>
            </a:r>
            <a:r>
              <a:rPr lang="en-US" b="1" dirty="0"/>
              <a:t>in the future there is laid up for me the crown of righteousness, which the Lord, the righteous Judge, will award to me on that day; and not only to me, but also to all who have loved </a:t>
            </a:r>
            <a:r>
              <a:rPr lang="en-US" b="1" dirty="0" smtClean="0"/>
              <a:t>His appearing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806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Timothy 4:6-8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is not bragging…</a:t>
            </a:r>
          </a:p>
          <a:p>
            <a:r>
              <a:rPr lang="en-US" dirty="0" smtClean="0"/>
              <a:t>He is encouraging…encouraging Timothy!</a:t>
            </a:r>
          </a:p>
          <a:p>
            <a:r>
              <a:rPr lang="en-US" dirty="0" smtClean="0"/>
              <a:t>The baton of faith is being handed from one generation to another.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4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Paul’s Feelings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does Paul feel about what is happening?</a:t>
            </a:r>
          </a:p>
          <a:p>
            <a:pPr lvl="1"/>
            <a:r>
              <a:rPr lang="en-US" dirty="0" smtClean="0"/>
              <a:t>He is buoyed by the knowledge of the life he has lived…</a:t>
            </a:r>
          </a:p>
          <a:p>
            <a:pPr lvl="1"/>
            <a:r>
              <a:rPr lang="en-US" dirty="0" smtClean="0"/>
              <a:t>By the future he is anticipating…</a:t>
            </a:r>
          </a:p>
          <a:p>
            <a:r>
              <a:rPr lang="en-US" dirty="0" smtClean="0"/>
              <a:t>So he says:</a:t>
            </a:r>
          </a:p>
          <a:p>
            <a:pPr lvl="1"/>
            <a:r>
              <a:rPr lang="en-US" dirty="0" smtClean="0"/>
              <a:t>I am already being poured out as a drink offering…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03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drink offering?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Exodus 29:40</a:t>
            </a:r>
          </a:p>
          <a:p>
            <a:pPr lvl="1"/>
            <a:r>
              <a:rPr lang="en-US" dirty="0" smtClean="0"/>
              <a:t>This passage talk about the types of sacrifices that would be offered…</a:t>
            </a:r>
          </a:p>
          <a:p>
            <a:pPr lvl="1"/>
            <a:r>
              <a:rPr lang="en-US" dirty="0" smtClean="0"/>
              <a:t>Meat offering &amp; Drink Offering</a:t>
            </a:r>
          </a:p>
          <a:p>
            <a:pPr lvl="2"/>
            <a:r>
              <a:rPr lang="en-US" dirty="0" smtClean="0"/>
              <a:t>Meat offering:</a:t>
            </a:r>
          </a:p>
          <a:p>
            <a:pPr lvl="3"/>
            <a:r>
              <a:rPr lang="en-US" dirty="0" smtClean="0"/>
              <a:t>an animal; residual benefit for the one offering it; allowed to take some meat to eat for himself</a:t>
            </a:r>
          </a:p>
          <a:p>
            <a:pPr lvl="2"/>
            <a:r>
              <a:rPr lang="en-US" dirty="0" smtClean="0"/>
              <a:t>Drink offering:</a:t>
            </a:r>
          </a:p>
          <a:p>
            <a:pPr lvl="3"/>
            <a:r>
              <a:rPr lang="en-US" dirty="0" smtClean="0"/>
              <a:t>No retrieving it from the ground; no physical benefit for the one offering it; it was a demonstration of giving something completely to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92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116</TotalTime>
  <Words>978</Words>
  <Application>Microsoft Office PowerPoint</Application>
  <PresentationFormat>On-screen Show (4:3)</PresentationFormat>
  <Paragraphs>134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Austin</vt:lpstr>
      <vt:lpstr>PowerPoint Presentation</vt:lpstr>
      <vt:lpstr>“I was poured out as a drink offering before God.”</vt:lpstr>
      <vt:lpstr>What would you like on your tombstone?</vt:lpstr>
      <vt:lpstr>What would you like on your tombstone?</vt:lpstr>
      <vt:lpstr>What about Paul?</vt:lpstr>
      <vt:lpstr>2nd Timothy 4:6-8</vt:lpstr>
      <vt:lpstr>2nd Timothy 4:6-8</vt:lpstr>
      <vt:lpstr>Paul’s Feelings</vt:lpstr>
      <vt:lpstr>What is a drink offering?</vt:lpstr>
      <vt:lpstr>What about us?</vt:lpstr>
      <vt:lpstr>I am being poured out…</vt:lpstr>
      <vt:lpstr>I am being poured out…</vt:lpstr>
      <vt:lpstr>I have fought the good fight…</vt:lpstr>
      <vt:lpstr>I have fought the good fight…</vt:lpstr>
      <vt:lpstr>I have fought the good fight…</vt:lpstr>
      <vt:lpstr>I have fought the good fight…</vt:lpstr>
      <vt:lpstr>I have finished the race…</vt:lpstr>
      <vt:lpstr>I have finished the race…</vt:lpstr>
      <vt:lpstr>I have kept the faith.</vt:lpstr>
      <vt:lpstr>Why do people quit?</vt:lpstr>
      <vt:lpstr>Why is it worth the effort?</vt:lpstr>
      <vt:lpstr>In Conclusion…</vt:lpstr>
      <vt:lpstr>In Conclusion…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burnetta.murrell</dc:creator>
  <cp:lastModifiedBy>burnetta.murrell</cp:lastModifiedBy>
  <cp:revision>11</cp:revision>
  <dcterms:created xsi:type="dcterms:W3CDTF">2012-12-02T19:14:30Z</dcterms:created>
  <dcterms:modified xsi:type="dcterms:W3CDTF">2012-12-02T21:12:15Z</dcterms:modified>
</cp:coreProperties>
</file>